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2" r:id="rId4"/>
    <p:sldId id="257" r:id="rId5"/>
    <p:sldId id="258" r:id="rId6"/>
    <p:sldId id="271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8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3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518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99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703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7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98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1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95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3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8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4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8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7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1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80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3D60D-FA62-4AB5-BCEF-D2B14E7B072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A23732-9A1F-49F9-BFBC-98D3F21A5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4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1893" y="1003610"/>
            <a:ext cx="7794702" cy="5441794"/>
          </a:xfrm>
        </p:spPr>
        <p:txBody>
          <a:bodyPr/>
          <a:lstStyle/>
          <a:p>
            <a:pPr algn="ctr"/>
            <a:r>
              <a:rPr lang="uk-UA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 вчителів української мови та літератури </a:t>
            </a:r>
            <a:br>
              <a:rPr lang="uk-UA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uk-UA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«Крок за кроком до Нової української школи»</a:t>
            </a:r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</a:t>
            </a:r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 спільноти</a:t>
            </a:r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Гордієнко О.В.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4" y="1795348"/>
            <a:ext cx="7766977" cy="401443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0328"/>
          <a:stretch/>
        </p:blipFill>
        <p:spPr>
          <a:xfrm>
            <a:off x="0" y="0"/>
            <a:ext cx="2291160" cy="1955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093" y="4460489"/>
            <a:ext cx="3033131" cy="23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5" y="143302"/>
            <a:ext cx="9075760" cy="65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418531"/>
            <a:ext cx="8596668" cy="91895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року 2021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>
          <a:xfrm>
            <a:off x="677863" y="1546225"/>
            <a:ext cx="8596312" cy="388143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міського етапу 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587258" y="1546225"/>
            <a:ext cx="4754880" cy="64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обласного етапу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477006" y="2278757"/>
            <a:ext cx="5564458" cy="33576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– Бондар Тетяна Володимирівна</a:t>
            </a:r>
          </a:p>
          <a:p>
            <a:r>
              <a:rPr lang="uk-UA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Бахмутська   ЗОШ № 10)</a:t>
            </a:r>
          </a:p>
          <a:p>
            <a:r>
              <a:rPr lang="uk-UA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 – Димченко Світлана Володимирівна </a:t>
            </a:r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Бахмутська </a:t>
            </a:r>
          </a:p>
          <a:p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ЗОШ № 24)</a:t>
            </a:r>
          </a:p>
          <a:p>
            <a:r>
              <a:rPr lang="uk-UA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 – Юзюк Катерина Сергіївна</a:t>
            </a:r>
          </a:p>
          <a:p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Бахмутська школа № 12)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6139" y="2186305"/>
            <a:ext cx="6855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Бондар Тетяна Володимирівна</a:t>
            </a:r>
          </a:p>
          <a:p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Бахмутська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ЗОШ № 10)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321" y="3443792"/>
            <a:ext cx="3901572" cy="31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8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4" y="395785"/>
            <a:ext cx="9062113" cy="61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-1" b="8382"/>
          <a:stretch/>
        </p:blipFill>
        <p:spPr>
          <a:xfrm>
            <a:off x="423081" y="518616"/>
            <a:ext cx="9348715" cy="60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4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0304"/>
          <a:stretch/>
        </p:blipFill>
        <p:spPr>
          <a:xfrm>
            <a:off x="341194" y="218364"/>
            <a:ext cx="9348716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33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Конкурси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4085"/>
            <a:ext cx="8864232" cy="441727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МЕДІА&amp;ВЧИТЕЛЬський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кампус»: онлайн-конкурс на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кращу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методичну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інфомедійним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компонентом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І ступеня – Жванія М.П. (ЗОШ № 7)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ІІ ступеня – Донченко Т.Л. ( ЗОШ № 5)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Дипломи учасників –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Махник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 (ЗОШ № 5), 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Гордієнко О.В. (ЗОШ № 10)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обласний конкурс «Окрилений філолог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фіналіста –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Юзюк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К.С. (ЗОШ № 12)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307" y="2517394"/>
            <a:ext cx="2383965" cy="26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6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65" y="322998"/>
            <a:ext cx="8596668" cy="5504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5" y="1160060"/>
            <a:ext cx="9512489" cy="5697940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декламаторів поезій 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Т.Шевченка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ВО Свобода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Дипломи учасників конкурсу – Жванія М.П. (ЗОШ № 7),                        Гордієнко О.В. (ЗОШ № 10),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учасника конкурсу - учень ЗОШ № 7 –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Дульнев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учнівський конкурс «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тежками Кобзаря»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учасника – учениця 6 класу ЗОШ № 18 Назарова Анастасія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Відкритий міжрегіональний творчий конкурс «Слово у душі –душа у слові»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 учасника ІІ етапу – учениця ЗОШ № 5 Кравченко Маргарита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 за підготовку учня – Макаренко С.В. ( ЗОШ № 5)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492" y="1101504"/>
            <a:ext cx="238374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7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«Таємний друг»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Таємний друг - Мої статті - Каталог статей - Медичний коледж ХМАПО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6"/>
          <a:stretch/>
        </p:blipFill>
        <p:spPr bwMode="auto">
          <a:xfrm>
            <a:off x="1761893" y="1739590"/>
            <a:ext cx="6902605" cy="43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1893" y="669073"/>
            <a:ext cx="7794702" cy="5776331"/>
          </a:xfrm>
        </p:spPr>
        <p:txBody>
          <a:bodyPr/>
          <a:lstStyle/>
          <a:p>
            <a:pPr algn="ctr"/>
            <a:r>
              <a:rPr lang="uk-UA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роботи </a:t>
            </a:r>
            <a:br>
              <a:rPr lang="uk-UA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ММО </a:t>
            </a:r>
            <a:r>
              <a:rPr lang="uk-UA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 української </a:t>
            </a:r>
            <a:r>
              <a:rPr lang="uk-UA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 та літератури </a:t>
            </a:r>
            <a:br>
              <a:rPr lang="uk-UA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uk-UA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uk-UA" sz="4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</a:t>
            </a:r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ММО Гордієнко О.В.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511" y="2883360"/>
            <a:ext cx="7766977" cy="1091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0328"/>
          <a:stretch/>
        </p:blipFill>
        <p:spPr>
          <a:xfrm>
            <a:off x="0" y="0"/>
            <a:ext cx="2291160" cy="1955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093" y="4460489"/>
            <a:ext cx="3033131" cy="23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84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«Нова </a:t>
            </a: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мовно-літературна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цифровізацію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234" y="641416"/>
            <a:ext cx="9467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над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працювало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ММО у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3939">
            <a:off x="8256528" y="4024765"/>
            <a:ext cx="3692664" cy="25522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6185">
            <a:off x="598760" y="4193264"/>
            <a:ext cx="3260192" cy="22152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7085" r="4142" b="3665"/>
          <a:stretch/>
        </p:blipFill>
        <p:spPr>
          <a:xfrm>
            <a:off x="4358214" y="4259766"/>
            <a:ext cx="3258069" cy="224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засідань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3" y="1516394"/>
            <a:ext cx="8232490" cy="4951313"/>
          </a:xfrm>
        </p:spPr>
        <p:txBody>
          <a:bodyPr>
            <a:normAutofit fontScale="85000" lnSpcReduction="10000"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26.08.2020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«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базі ЗОШ № 5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23.09.2020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Зональний семінар-практикум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обласний)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«Реалізація наскрізних змістових ліній на </a:t>
            </a:r>
            <a:r>
              <a:rPr lang="uk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української мови та літератури. </a:t>
            </a:r>
            <a:r>
              <a:rPr lang="uk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Здоров’язбереження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безпека»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22.01.2021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«Цифрові технології  на </a:t>
            </a:r>
            <a:r>
              <a:rPr lang="uk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української мови та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літератури»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онлайн-засідання на платформі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20.05.2021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мовно-літературна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цифровізацію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онлайн-засідання на платформі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635" y="12561"/>
            <a:ext cx="3426249" cy="2587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8429">
            <a:off x="8543039" y="2152665"/>
            <a:ext cx="3328704" cy="2321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9500">
            <a:off x="8567322" y="4424734"/>
            <a:ext cx="2996576" cy="22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159026"/>
            <a:ext cx="9488557" cy="64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3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234" y="609600"/>
            <a:ext cx="8664498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ММО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224949" cy="3880773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Динамічна робоча група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конкурсів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ЗОШ№18 –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Барська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І., ЗОШ № 4 –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Гамій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Спільний </a:t>
            </a:r>
            <a:r>
              <a:rPr lang="uk-UA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«Створення банку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 з української мови та літератури у вигляді маршрутних листів для учнів 5-11 класів на період жовтня-листопада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року».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Обласний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фестиваль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Шукай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шукай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присвячений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90-річчю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Костенко</a:t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88" y="1969325"/>
            <a:ext cx="5620999" cy="148755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1873" y="3520753"/>
            <a:ext cx="6333893" cy="246284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Міський етап</a:t>
            </a:r>
          </a:p>
          <a:p>
            <a:r>
              <a:rPr lang="uk-UA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Гордієнко О.В. ( ЗОШ № 10)</a:t>
            </a:r>
          </a:p>
          <a:p>
            <a:r>
              <a:rPr lang="uk-UA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 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Стрижченко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О.С. (ЗОШ № 7)</a:t>
            </a:r>
          </a:p>
          <a:p>
            <a:r>
              <a:rPr lang="uk-UA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 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Листопад К.В. (ЗОШ № 12)</a:t>
            </a:r>
          </a:p>
          <a:p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82702" y="3456877"/>
            <a:ext cx="4445546" cy="250010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Міський етап</a:t>
            </a:r>
          </a:p>
          <a:p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місце-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ЗОШ № 10</a:t>
            </a:r>
          </a:p>
          <a:p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ЗОШ № 24</a:t>
            </a:r>
          </a:p>
          <a:p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НВК № 11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354" y="3108932"/>
            <a:ext cx="4755292" cy="6401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787" y="1904867"/>
            <a:ext cx="5816088" cy="15241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5741" y="186789"/>
            <a:ext cx="2208134" cy="166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3" y="232012"/>
            <a:ext cx="8843749" cy="63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194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490</TotalTime>
  <Words>458</Words>
  <Application>Microsoft Office PowerPoint</Application>
  <PresentationFormat>Широкоэкранный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Аспект</vt:lpstr>
      <vt:lpstr>ПС вчителів української мови та літератури  2021-2022 н.р. «Крок за кроком до Нової української школи»  Керівник педагогічної спільноти Гордієнко О.В. </vt:lpstr>
      <vt:lpstr>Вправа «Таємний друг»</vt:lpstr>
      <vt:lpstr>Аналіз роботи  ММО вчителів української мови та літератури  2020 - 2021 н.р.  Керівник ММО Гордієнко О.В. </vt:lpstr>
      <vt:lpstr>Презентация PowerPoint</vt:lpstr>
      <vt:lpstr>Тематика засідань</vt:lpstr>
      <vt:lpstr>Презентация PowerPoint</vt:lpstr>
      <vt:lpstr>У 2020-2021 навчальному  році у складі ММО працювали такі творчі групи:</vt:lpstr>
      <vt:lpstr>Обласний фестиваль «Шукай краси, добра шукай», присвячений 90-річчю Ліни Костенко </vt:lpstr>
      <vt:lpstr>Презентация PowerPoint</vt:lpstr>
      <vt:lpstr>Презентация PowerPoint</vt:lpstr>
      <vt:lpstr>Учитель року 2021</vt:lpstr>
      <vt:lpstr>Презентация PowerPoint</vt:lpstr>
      <vt:lpstr>Презентация PowerPoint</vt:lpstr>
      <vt:lpstr>Презентация PowerPoint</vt:lpstr>
      <vt:lpstr> Конкурси</vt:lpstr>
      <vt:lpstr>Конкурси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Підсумкове засідання ММО вчителів української мови та літератури  за 2020 - 2021 н.р.  Керівник ММО Гордієнко О.В. </dc:title>
  <dc:creator>Admin</dc:creator>
  <cp:lastModifiedBy>Admin</cp:lastModifiedBy>
  <cp:revision>36</cp:revision>
  <dcterms:created xsi:type="dcterms:W3CDTF">2021-05-19T20:10:41Z</dcterms:created>
  <dcterms:modified xsi:type="dcterms:W3CDTF">2021-08-26T05:28:18Z</dcterms:modified>
</cp:coreProperties>
</file>